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</p:sldIdLst>
  <p:sldSz cx="7559675" cy="10439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2568" y="-8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08486"/>
            <a:ext cx="6425724" cy="3634458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483102"/>
            <a:ext cx="5669756" cy="2520438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8863-5A27-41C8-86A9-872300BEEDE4}" type="datetimeFigureOut">
              <a:rPr lang="tr-TR" smtClean="0"/>
              <a:t>21.06.2020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AA94-5D11-4C3F-A987-C9744FFF07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5520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8863-5A27-41C8-86A9-872300BEEDE4}" type="datetimeFigureOut">
              <a:rPr lang="tr-TR" smtClean="0"/>
              <a:t>21.06.2020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AA94-5D11-4C3F-A987-C9744FFF07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9154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55801"/>
            <a:ext cx="1630055" cy="8846909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55801"/>
            <a:ext cx="4795669" cy="884690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8863-5A27-41C8-86A9-872300BEEDE4}" type="datetimeFigureOut">
              <a:rPr lang="tr-TR" smtClean="0"/>
              <a:t>21.06.2020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AA94-5D11-4C3F-A987-C9744FFF07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8624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8863-5A27-41C8-86A9-872300BEEDE4}" type="datetimeFigureOut">
              <a:rPr lang="tr-TR" smtClean="0"/>
              <a:t>21.06.2020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AA94-5D11-4C3F-A987-C9744FFF07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9604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02603"/>
            <a:ext cx="6520220" cy="4342500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6986185"/>
            <a:ext cx="6520220" cy="2283618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8863-5A27-41C8-86A9-872300BEEDE4}" type="datetimeFigureOut">
              <a:rPr lang="tr-TR" smtClean="0"/>
              <a:t>21.06.2020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AA94-5D11-4C3F-A987-C9744FFF07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7060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779007"/>
            <a:ext cx="3212862" cy="662370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779007"/>
            <a:ext cx="3212862" cy="662370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8863-5A27-41C8-86A9-872300BEEDE4}" type="datetimeFigureOut">
              <a:rPr lang="tr-TR" smtClean="0"/>
              <a:t>21.06.2020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AA94-5D11-4C3F-A987-C9744FFF07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9254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55804"/>
            <a:ext cx="6520220" cy="2017801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559104"/>
            <a:ext cx="3198096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813281"/>
            <a:ext cx="3198096" cy="560876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559104"/>
            <a:ext cx="3213847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813281"/>
            <a:ext cx="3213847" cy="560876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8863-5A27-41C8-86A9-872300BEEDE4}" type="datetimeFigureOut">
              <a:rPr lang="tr-TR" smtClean="0"/>
              <a:t>21.06.2020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AA94-5D11-4C3F-A987-C9744FFF07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4960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8863-5A27-41C8-86A9-872300BEEDE4}" type="datetimeFigureOut">
              <a:rPr lang="tr-TR" smtClean="0"/>
              <a:t>21.06.2020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AA94-5D11-4C3F-A987-C9744FFF07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7063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8863-5A27-41C8-86A9-872300BEEDE4}" type="datetimeFigureOut">
              <a:rPr lang="tr-TR" smtClean="0"/>
              <a:t>21.06.2020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AA94-5D11-4C3F-A987-C9744FFF07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304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03083"/>
            <a:ext cx="3827085" cy="7418740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8863-5A27-41C8-86A9-872300BEEDE4}" type="datetimeFigureOut">
              <a:rPr lang="tr-TR" smtClean="0"/>
              <a:t>21.06.2020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AA94-5D11-4C3F-A987-C9744FFF07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5881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03083"/>
            <a:ext cx="3827085" cy="7418740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8863-5A27-41C8-86A9-872300BEEDE4}" type="datetimeFigureOut">
              <a:rPr lang="tr-TR" smtClean="0"/>
              <a:t>21.06.2020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AA94-5D11-4C3F-A987-C9744FFF07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8296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55804"/>
            <a:ext cx="6520220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779007"/>
            <a:ext cx="6520220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E8863-5A27-41C8-86A9-872300BEEDE4}" type="datetimeFigureOut">
              <a:rPr lang="tr-TR" smtClean="0"/>
              <a:t>21.06.2020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675780"/>
            <a:ext cx="2551390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4AA94-5D11-4C3F-A987-C9744FFF07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4812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kuling.com/" TargetMode="External"/><Relationship Id="rId2" Type="http://schemas.openxmlformats.org/officeDocument/2006/relationships/hyperlink" Target="http://www.ahingilizce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kuling.com/" TargetMode="External"/><Relationship Id="rId2" Type="http://schemas.openxmlformats.org/officeDocument/2006/relationships/hyperlink" Target="http://www.ahingilizce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kuling.com/" TargetMode="External"/><Relationship Id="rId2" Type="http://schemas.openxmlformats.org/officeDocument/2006/relationships/hyperlink" Target="http://www.ahingilizce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Düz Bağlayıcı 8">
            <a:extLst>
              <a:ext uri="{FF2B5EF4-FFF2-40B4-BE49-F238E27FC236}">
                <a16:creationId xmlns:a16="http://schemas.microsoft.com/office/drawing/2014/main" id="{9EBFC09F-7870-4895-B9CB-117F3AB7F31F}"/>
              </a:ext>
            </a:extLst>
          </p:cNvPr>
          <p:cNvCxnSpPr>
            <a:cxnSpLocks/>
            <a:stCxn id="10" idx="1"/>
          </p:cNvCxnSpPr>
          <p:nvPr/>
        </p:nvCxnSpPr>
        <p:spPr>
          <a:xfrm>
            <a:off x="3749357" y="5806875"/>
            <a:ext cx="19367" cy="4086416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Dikdörtgen 9">
            <a:extLst>
              <a:ext uri="{FF2B5EF4-FFF2-40B4-BE49-F238E27FC236}">
                <a16:creationId xmlns:a16="http://schemas.microsoft.com/office/drawing/2014/main" id="{BFD80721-5B63-47C2-83EE-92F86768B34D}"/>
              </a:ext>
            </a:extLst>
          </p:cNvPr>
          <p:cNvSpPr/>
          <p:nvPr/>
        </p:nvSpPr>
        <p:spPr>
          <a:xfrm rot="16200000">
            <a:off x="3177857" y="5083292"/>
            <a:ext cx="1143000" cy="3041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tr-TR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ingilizce</a:t>
            </a:r>
            <a:endParaRPr lang="tr-TR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Düz Bağlayıcı 11">
            <a:extLst>
              <a:ext uri="{FF2B5EF4-FFF2-40B4-BE49-F238E27FC236}">
                <a16:creationId xmlns:a16="http://schemas.microsoft.com/office/drawing/2014/main" id="{DC5FE9B2-0FDF-46C3-875D-186D55375D4F}"/>
              </a:ext>
            </a:extLst>
          </p:cNvPr>
          <p:cNvCxnSpPr>
            <a:cxnSpLocks/>
          </p:cNvCxnSpPr>
          <p:nvPr/>
        </p:nvCxnSpPr>
        <p:spPr>
          <a:xfrm>
            <a:off x="3768724" y="546109"/>
            <a:ext cx="0" cy="4086416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ikdörtgen: Çapraz Köşeleri Kesik 6">
            <a:extLst>
              <a:ext uri="{FF2B5EF4-FFF2-40B4-BE49-F238E27FC236}">
                <a16:creationId xmlns:a16="http://schemas.microsoft.com/office/drawing/2014/main" id="{64991308-14A0-4CD7-B2BC-E5832A9430C7}"/>
              </a:ext>
            </a:extLst>
          </p:cNvPr>
          <p:cNvSpPr/>
          <p:nvPr/>
        </p:nvSpPr>
        <p:spPr>
          <a:xfrm>
            <a:off x="236537" y="114109"/>
            <a:ext cx="7086600" cy="360000"/>
          </a:xfrm>
          <a:prstGeom prst="snip2DiagRect">
            <a:avLst/>
          </a:prstGeom>
          <a:solidFill>
            <a:srgbClr val="8BE1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</a:t>
            </a:r>
            <a:r>
              <a:rPr lang="tr-TR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Dikdörtgen: Çapraz Köşeleri Kesik 10">
            <a:extLst>
              <a:ext uri="{FF2B5EF4-FFF2-40B4-BE49-F238E27FC236}">
                <a16:creationId xmlns:a16="http://schemas.microsoft.com/office/drawing/2014/main" id="{FA090BD4-750A-4C10-B7E2-12EAC653EEBD}"/>
              </a:ext>
            </a:extLst>
          </p:cNvPr>
          <p:cNvSpPr/>
          <p:nvPr/>
        </p:nvSpPr>
        <p:spPr>
          <a:xfrm>
            <a:off x="236537" y="10029825"/>
            <a:ext cx="7086600" cy="360000"/>
          </a:xfrm>
          <a:prstGeom prst="snip2DiagRect">
            <a:avLst/>
          </a:prstGeom>
          <a:solidFill>
            <a:srgbClr val="8BE1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www.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k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ingilizce.com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İngilizce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Eğitim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Sitesi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www.okuling.com</a:t>
            </a:r>
            <a:r>
              <a:rPr lang="tr-TR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Eğitim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Materyalleri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Düz Bağlayıcı 7">
            <a:extLst>
              <a:ext uri="{FF2B5EF4-FFF2-40B4-BE49-F238E27FC236}">
                <a16:creationId xmlns:a16="http://schemas.microsoft.com/office/drawing/2014/main" id="{9EBFC09F-7870-4895-B9CB-117F3AB7F31F}"/>
              </a:ext>
            </a:extLst>
          </p:cNvPr>
          <p:cNvCxnSpPr>
            <a:cxnSpLocks/>
          </p:cNvCxnSpPr>
          <p:nvPr/>
        </p:nvCxnSpPr>
        <p:spPr>
          <a:xfrm>
            <a:off x="7323137" y="474109"/>
            <a:ext cx="0" cy="9735716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Düz Bağlayıcı 12">
            <a:extLst>
              <a:ext uri="{FF2B5EF4-FFF2-40B4-BE49-F238E27FC236}">
                <a16:creationId xmlns:a16="http://schemas.microsoft.com/office/drawing/2014/main" id="{9EBFC09F-7870-4895-B9CB-117F3AB7F31F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236537" y="294109"/>
            <a:ext cx="0" cy="9735716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Dikdörtgen 22"/>
          <p:cNvSpPr/>
          <p:nvPr/>
        </p:nvSpPr>
        <p:spPr>
          <a:xfrm>
            <a:off x="528724" y="878047"/>
            <a:ext cx="3156141" cy="2149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Zehra: …………………………………….</a:t>
            </a:r>
          </a:p>
          <a:p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Meryem: I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Antalya. I had a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great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time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folllowing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completes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conversation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tr-T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AutoNum type="alphaLcParenR"/>
            </a:pP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time do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228600" indent="-228600">
              <a:buAutoNum type="alphaLcParenR"/>
            </a:pP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last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holiday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228600" indent="-228600">
              <a:buAutoNum type="alphaLcParenR"/>
            </a:pP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holidays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228600" indent="-228600">
              <a:buAutoNum type="alphaLcParenR"/>
            </a:pP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time?</a:t>
            </a:r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Dikdörtgen 23"/>
          <p:cNvSpPr/>
          <p:nvPr/>
        </p:nvSpPr>
        <p:spPr>
          <a:xfrm>
            <a:off x="-5342307" y="2514304"/>
            <a:ext cx="3240000" cy="17572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endParaRPr lang="tr-T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-5342307" y="4477010"/>
            <a:ext cx="3240000" cy="198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28600" indent="-228600">
              <a:buAutoNum type="alphaLcParenR"/>
            </a:pPr>
            <a:endParaRPr lang="tr-T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Köşeleri Yuvarlanmış Dikdörtgen Belirtme Çizgisi 14"/>
          <p:cNvSpPr/>
          <p:nvPr/>
        </p:nvSpPr>
        <p:spPr>
          <a:xfrm>
            <a:off x="-5297762" y="6669485"/>
            <a:ext cx="1544796" cy="1043042"/>
          </a:xfrm>
          <a:prstGeom prst="wedgeRoundRectCallout">
            <a:avLst>
              <a:gd name="adj1" fmla="val -5391"/>
              <a:gd name="adj2" fmla="val 82828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Dikdörtgen 15"/>
          <p:cNvSpPr/>
          <p:nvPr/>
        </p:nvSpPr>
        <p:spPr>
          <a:xfrm>
            <a:off x="298172" y="1005273"/>
            <a:ext cx="172279" cy="2128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tr-TR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</a:t>
            </a:r>
            <a:endParaRPr lang="tr-TR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Dikdörtgen 16"/>
          <p:cNvSpPr/>
          <p:nvPr/>
        </p:nvSpPr>
        <p:spPr>
          <a:xfrm>
            <a:off x="298172" y="4058734"/>
            <a:ext cx="172279" cy="2128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tr-TR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</a:t>
            </a:r>
            <a:endParaRPr lang="tr-TR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Dikdörtgen 17"/>
          <p:cNvSpPr/>
          <p:nvPr/>
        </p:nvSpPr>
        <p:spPr>
          <a:xfrm>
            <a:off x="298172" y="7263801"/>
            <a:ext cx="172279" cy="2128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tr-TR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</a:t>
            </a:r>
            <a:endParaRPr lang="tr-TR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Dikdörtgen 19"/>
          <p:cNvSpPr/>
          <p:nvPr/>
        </p:nvSpPr>
        <p:spPr>
          <a:xfrm>
            <a:off x="3852584" y="1005273"/>
            <a:ext cx="172279" cy="2128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tr-TR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</a:t>
            </a:r>
            <a:endParaRPr lang="tr-TR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Dikdörtgen 20"/>
          <p:cNvSpPr/>
          <p:nvPr/>
        </p:nvSpPr>
        <p:spPr>
          <a:xfrm>
            <a:off x="3852584" y="4058734"/>
            <a:ext cx="172279" cy="2128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tr-TR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</a:t>
            </a:r>
            <a:endParaRPr lang="tr-TR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Dikdörtgen 21"/>
          <p:cNvSpPr/>
          <p:nvPr/>
        </p:nvSpPr>
        <p:spPr>
          <a:xfrm>
            <a:off x="3834667" y="7263801"/>
            <a:ext cx="172279" cy="2128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tr-TR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6-</a:t>
            </a:r>
            <a:endParaRPr lang="tr-TR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Dikdörtgen 28"/>
          <p:cNvSpPr/>
          <p:nvPr/>
        </p:nvSpPr>
        <p:spPr>
          <a:xfrm>
            <a:off x="-4101391" y="8335617"/>
            <a:ext cx="3240000" cy="15576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endParaRPr lang="tr-T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AutoNum type="alphaLcParenR"/>
            </a:pP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c)</a:t>
            </a:r>
          </a:p>
          <a:p>
            <a:pPr marL="228600" indent="-228600">
              <a:buAutoNum type="alphaLcParenR"/>
            </a:pPr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AutoNum type="alphaLcParenR"/>
            </a:pPr>
            <a:endParaRPr lang="tr-T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AutoNum type="alphaLcParenR"/>
            </a:pPr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AutoNum type="alphaLcParenR"/>
            </a:pPr>
            <a:endParaRPr lang="tr-T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AutoNum type="alphaLcParenR"/>
            </a:pP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d) </a:t>
            </a:r>
          </a:p>
        </p:txBody>
      </p:sp>
      <p:sp>
        <p:nvSpPr>
          <p:cNvPr id="25" name="Dikdörtgen 24"/>
          <p:cNvSpPr/>
          <p:nvPr/>
        </p:nvSpPr>
        <p:spPr>
          <a:xfrm>
            <a:off x="570653" y="3926875"/>
            <a:ext cx="3156141" cy="2149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Hamza: …………………………………….</a:t>
            </a:r>
          </a:p>
          <a:p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Ali: I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learned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fishing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folllowing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completes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conversation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tr-T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AutoNum type="alphaLcParenR"/>
            </a:pP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yesterday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228600" indent="-228600">
              <a:buAutoNum type="alphaLcParenR"/>
            </a:pP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yesterday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228600" indent="-228600">
              <a:buAutoNum type="alphaLcParenR"/>
            </a:pP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Trabzon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yesterday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228600" indent="-228600">
              <a:buAutoNum type="alphaLcParenR"/>
            </a:pP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Why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climb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tree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360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Düz Bağlayıcı 11">
            <a:extLst>
              <a:ext uri="{FF2B5EF4-FFF2-40B4-BE49-F238E27FC236}">
                <a16:creationId xmlns:a16="http://schemas.microsoft.com/office/drawing/2014/main" id="{9EBFC09F-7870-4895-B9CB-117F3AB7F31F}"/>
              </a:ext>
            </a:extLst>
          </p:cNvPr>
          <p:cNvCxnSpPr>
            <a:cxnSpLocks/>
            <a:stCxn id="13" idx="1"/>
          </p:cNvCxnSpPr>
          <p:nvPr/>
        </p:nvCxnSpPr>
        <p:spPr>
          <a:xfrm>
            <a:off x="3749357" y="5806875"/>
            <a:ext cx="19367" cy="4086416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ikdörtgen 12">
            <a:extLst>
              <a:ext uri="{FF2B5EF4-FFF2-40B4-BE49-F238E27FC236}">
                <a16:creationId xmlns:a16="http://schemas.microsoft.com/office/drawing/2014/main" id="{BFD80721-5B63-47C2-83EE-92F86768B34D}"/>
              </a:ext>
            </a:extLst>
          </p:cNvPr>
          <p:cNvSpPr/>
          <p:nvPr/>
        </p:nvSpPr>
        <p:spPr>
          <a:xfrm rot="16200000">
            <a:off x="3177857" y="5083292"/>
            <a:ext cx="1143000" cy="3041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tr-TR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ingilizce</a:t>
            </a:r>
            <a:endParaRPr lang="tr-TR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Düz Bağlayıcı 13">
            <a:extLst>
              <a:ext uri="{FF2B5EF4-FFF2-40B4-BE49-F238E27FC236}">
                <a16:creationId xmlns:a16="http://schemas.microsoft.com/office/drawing/2014/main" id="{DC5FE9B2-0FDF-46C3-875D-186D55375D4F}"/>
              </a:ext>
            </a:extLst>
          </p:cNvPr>
          <p:cNvCxnSpPr>
            <a:cxnSpLocks/>
          </p:cNvCxnSpPr>
          <p:nvPr/>
        </p:nvCxnSpPr>
        <p:spPr>
          <a:xfrm>
            <a:off x="3768724" y="546109"/>
            <a:ext cx="0" cy="4086416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Dikdörtgen: Çapraz Köşeleri Kesik 6">
            <a:extLst>
              <a:ext uri="{FF2B5EF4-FFF2-40B4-BE49-F238E27FC236}">
                <a16:creationId xmlns:a16="http://schemas.microsoft.com/office/drawing/2014/main" id="{64991308-14A0-4CD7-B2BC-E5832A9430C7}"/>
              </a:ext>
            </a:extLst>
          </p:cNvPr>
          <p:cNvSpPr/>
          <p:nvPr/>
        </p:nvSpPr>
        <p:spPr>
          <a:xfrm>
            <a:off x="236537" y="114109"/>
            <a:ext cx="7086600" cy="360000"/>
          </a:xfrm>
          <a:prstGeom prst="snip2DiagRect">
            <a:avLst/>
          </a:prstGeom>
          <a:solidFill>
            <a:srgbClr val="8BE1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</a:t>
            </a:r>
            <a:r>
              <a:rPr lang="tr-TR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Dikdörtgen: Çapraz Köşeleri Kesik 10">
            <a:extLst>
              <a:ext uri="{FF2B5EF4-FFF2-40B4-BE49-F238E27FC236}">
                <a16:creationId xmlns:a16="http://schemas.microsoft.com/office/drawing/2014/main" id="{FA090BD4-750A-4C10-B7E2-12EAC653EEBD}"/>
              </a:ext>
            </a:extLst>
          </p:cNvPr>
          <p:cNvSpPr/>
          <p:nvPr/>
        </p:nvSpPr>
        <p:spPr>
          <a:xfrm>
            <a:off x="236537" y="10029825"/>
            <a:ext cx="7086600" cy="360000"/>
          </a:xfrm>
          <a:prstGeom prst="snip2DiagRect">
            <a:avLst/>
          </a:prstGeom>
          <a:solidFill>
            <a:srgbClr val="8BE1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www.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k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ingilizce.com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İngilizce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Eğitim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Sitesi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www.okuling.com</a:t>
            </a:r>
            <a:r>
              <a:rPr lang="tr-TR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Eğitim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Materyalleri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Düz Bağlayıcı 16">
            <a:extLst>
              <a:ext uri="{FF2B5EF4-FFF2-40B4-BE49-F238E27FC236}">
                <a16:creationId xmlns:a16="http://schemas.microsoft.com/office/drawing/2014/main" id="{9EBFC09F-7870-4895-B9CB-117F3AB7F31F}"/>
              </a:ext>
            </a:extLst>
          </p:cNvPr>
          <p:cNvCxnSpPr>
            <a:cxnSpLocks/>
          </p:cNvCxnSpPr>
          <p:nvPr/>
        </p:nvCxnSpPr>
        <p:spPr>
          <a:xfrm>
            <a:off x="7323137" y="474109"/>
            <a:ext cx="0" cy="9735716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>
            <a:extLst>
              <a:ext uri="{FF2B5EF4-FFF2-40B4-BE49-F238E27FC236}">
                <a16:creationId xmlns:a16="http://schemas.microsoft.com/office/drawing/2014/main" id="{9EBFC09F-7870-4895-B9CB-117F3AB7F31F}"/>
              </a:ext>
            </a:extLst>
          </p:cNvPr>
          <p:cNvCxnSpPr>
            <a:cxnSpLocks/>
            <a:stCxn id="15" idx="2"/>
          </p:cNvCxnSpPr>
          <p:nvPr/>
        </p:nvCxnSpPr>
        <p:spPr>
          <a:xfrm>
            <a:off x="236537" y="294109"/>
            <a:ext cx="0" cy="9735716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Dikdörtgen 18"/>
          <p:cNvSpPr/>
          <p:nvPr/>
        </p:nvSpPr>
        <p:spPr>
          <a:xfrm>
            <a:off x="-5342307" y="1170532"/>
            <a:ext cx="3240000" cy="11383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endParaRPr lang="tr-T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Dikdörtgen 19"/>
          <p:cNvSpPr/>
          <p:nvPr/>
        </p:nvSpPr>
        <p:spPr>
          <a:xfrm>
            <a:off x="-5342307" y="2514304"/>
            <a:ext cx="3240000" cy="17572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endParaRPr lang="tr-T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Dikdörtgen 20"/>
          <p:cNvSpPr/>
          <p:nvPr/>
        </p:nvSpPr>
        <p:spPr>
          <a:xfrm>
            <a:off x="-5342307" y="4477010"/>
            <a:ext cx="3240000" cy="198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28600" indent="-228600">
              <a:buAutoNum type="alphaLcParenR"/>
            </a:pPr>
            <a:endParaRPr lang="tr-T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Köşeleri Yuvarlanmış Dikdörtgen Belirtme Çizgisi 21"/>
          <p:cNvSpPr/>
          <p:nvPr/>
        </p:nvSpPr>
        <p:spPr>
          <a:xfrm>
            <a:off x="-5297762" y="6669485"/>
            <a:ext cx="1544796" cy="1043042"/>
          </a:xfrm>
          <a:prstGeom prst="wedgeRoundRectCallout">
            <a:avLst>
              <a:gd name="adj1" fmla="val -5391"/>
              <a:gd name="adj2" fmla="val 82828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3" name="Dikdörtgen 22"/>
          <p:cNvSpPr/>
          <p:nvPr/>
        </p:nvSpPr>
        <p:spPr>
          <a:xfrm>
            <a:off x="298172" y="1005273"/>
            <a:ext cx="172279" cy="2128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tr-TR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tr-TR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tr-TR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Dikdörtgen 23"/>
          <p:cNvSpPr/>
          <p:nvPr/>
        </p:nvSpPr>
        <p:spPr>
          <a:xfrm>
            <a:off x="298172" y="4058734"/>
            <a:ext cx="172279" cy="2128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tr-TR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8-</a:t>
            </a:r>
            <a:endParaRPr lang="tr-TR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Dikdörtgen 24"/>
          <p:cNvSpPr/>
          <p:nvPr/>
        </p:nvSpPr>
        <p:spPr>
          <a:xfrm>
            <a:off x="298172" y="7263801"/>
            <a:ext cx="172279" cy="2128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tr-TR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9-</a:t>
            </a:r>
            <a:endParaRPr lang="tr-TR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Dikdörtgen 25"/>
          <p:cNvSpPr/>
          <p:nvPr/>
        </p:nvSpPr>
        <p:spPr>
          <a:xfrm>
            <a:off x="3852584" y="1005273"/>
            <a:ext cx="231736" cy="2128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tr-TR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10-</a:t>
            </a:r>
            <a:endParaRPr lang="tr-TR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Dikdörtgen 26"/>
          <p:cNvSpPr/>
          <p:nvPr/>
        </p:nvSpPr>
        <p:spPr>
          <a:xfrm>
            <a:off x="3852584" y="4058734"/>
            <a:ext cx="231736" cy="2128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tr-TR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11-</a:t>
            </a:r>
            <a:endParaRPr lang="tr-TR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Dikdörtgen 27"/>
          <p:cNvSpPr/>
          <p:nvPr/>
        </p:nvSpPr>
        <p:spPr>
          <a:xfrm>
            <a:off x="3834667" y="7263801"/>
            <a:ext cx="249653" cy="2128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tr-TR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12-</a:t>
            </a:r>
            <a:endParaRPr lang="tr-TR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Dikdörtgen 32"/>
          <p:cNvSpPr/>
          <p:nvPr/>
        </p:nvSpPr>
        <p:spPr>
          <a:xfrm>
            <a:off x="-4101391" y="8335617"/>
            <a:ext cx="3240000" cy="15576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endParaRPr lang="tr-T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AutoNum type="alphaLcParenR"/>
            </a:pP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c)</a:t>
            </a:r>
          </a:p>
          <a:p>
            <a:pPr marL="228600" indent="-228600">
              <a:buAutoNum type="alphaLcParenR"/>
            </a:pPr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AutoNum type="alphaLcParenR"/>
            </a:pPr>
            <a:endParaRPr lang="tr-T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AutoNum type="alphaLcParenR"/>
            </a:pPr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AutoNum type="alphaLcParenR"/>
            </a:pPr>
            <a:endParaRPr lang="tr-T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AutoNum type="alphaLcParenR"/>
            </a:pP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d) </a:t>
            </a:r>
          </a:p>
        </p:txBody>
      </p:sp>
    </p:spTree>
    <p:extLst>
      <p:ext uri="{BB962C8B-B14F-4D97-AF65-F5344CB8AC3E}">
        <p14:creationId xmlns:p14="http://schemas.microsoft.com/office/powerpoint/2010/main" val="316843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Düz Bağlayıcı 8">
            <a:extLst>
              <a:ext uri="{FF2B5EF4-FFF2-40B4-BE49-F238E27FC236}">
                <a16:creationId xmlns:a16="http://schemas.microsoft.com/office/drawing/2014/main" id="{9EBFC09F-7870-4895-B9CB-117F3AB7F31F}"/>
              </a:ext>
            </a:extLst>
          </p:cNvPr>
          <p:cNvCxnSpPr>
            <a:cxnSpLocks/>
            <a:stCxn id="17" idx="1"/>
          </p:cNvCxnSpPr>
          <p:nvPr/>
        </p:nvCxnSpPr>
        <p:spPr>
          <a:xfrm>
            <a:off x="3749357" y="5806875"/>
            <a:ext cx="19367" cy="4086416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ikdörtgen 16">
            <a:extLst>
              <a:ext uri="{FF2B5EF4-FFF2-40B4-BE49-F238E27FC236}">
                <a16:creationId xmlns:a16="http://schemas.microsoft.com/office/drawing/2014/main" id="{BFD80721-5B63-47C2-83EE-92F86768B34D}"/>
              </a:ext>
            </a:extLst>
          </p:cNvPr>
          <p:cNvSpPr/>
          <p:nvPr/>
        </p:nvSpPr>
        <p:spPr>
          <a:xfrm rot="16200000">
            <a:off x="3177857" y="5083292"/>
            <a:ext cx="1143000" cy="3041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tr-TR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ingilizce</a:t>
            </a:r>
            <a:endParaRPr lang="tr-TR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Düz Bağlayıcı 17">
            <a:extLst>
              <a:ext uri="{FF2B5EF4-FFF2-40B4-BE49-F238E27FC236}">
                <a16:creationId xmlns:a16="http://schemas.microsoft.com/office/drawing/2014/main" id="{DC5FE9B2-0FDF-46C3-875D-186D55375D4F}"/>
              </a:ext>
            </a:extLst>
          </p:cNvPr>
          <p:cNvCxnSpPr>
            <a:cxnSpLocks/>
          </p:cNvCxnSpPr>
          <p:nvPr/>
        </p:nvCxnSpPr>
        <p:spPr>
          <a:xfrm>
            <a:off x="3768724" y="546109"/>
            <a:ext cx="0" cy="4086416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Dikdörtgen: Çapraz Köşeleri Kesik 6">
            <a:extLst>
              <a:ext uri="{FF2B5EF4-FFF2-40B4-BE49-F238E27FC236}">
                <a16:creationId xmlns:a16="http://schemas.microsoft.com/office/drawing/2014/main" id="{64991308-14A0-4CD7-B2BC-E5832A9430C7}"/>
              </a:ext>
            </a:extLst>
          </p:cNvPr>
          <p:cNvSpPr/>
          <p:nvPr/>
        </p:nvSpPr>
        <p:spPr>
          <a:xfrm>
            <a:off x="236537" y="114109"/>
            <a:ext cx="7086600" cy="360000"/>
          </a:xfrm>
          <a:prstGeom prst="snip2DiagRect">
            <a:avLst/>
          </a:prstGeom>
          <a:solidFill>
            <a:srgbClr val="8BE1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Dikdörtgen: Çapraz Köşeleri Kesik 10">
            <a:extLst>
              <a:ext uri="{FF2B5EF4-FFF2-40B4-BE49-F238E27FC236}">
                <a16:creationId xmlns:a16="http://schemas.microsoft.com/office/drawing/2014/main" id="{FA090BD4-750A-4C10-B7E2-12EAC653EEBD}"/>
              </a:ext>
            </a:extLst>
          </p:cNvPr>
          <p:cNvSpPr/>
          <p:nvPr/>
        </p:nvSpPr>
        <p:spPr>
          <a:xfrm>
            <a:off x="236537" y="10029825"/>
            <a:ext cx="7086600" cy="360000"/>
          </a:xfrm>
          <a:prstGeom prst="snip2DiagRect">
            <a:avLst/>
          </a:prstGeom>
          <a:solidFill>
            <a:srgbClr val="8BE1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www.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k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ingilizce.com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İngilizce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Eğitim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Sitesi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www.okuling.com</a:t>
            </a:r>
            <a:r>
              <a:rPr lang="tr-TR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Eğitim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Materyalleri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" name="Düz Bağlayıcı 20">
            <a:extLst>
              <a:ext uri="{FF2B5EF4-FFF2-40B4-BE49-F238E27FC236}">
                <a16:creationId xmlns:a16="http://schemas.microsoft.com/office/drawing/2014/main" id="{9EBFC09F-7870-4895-B9CB-117F3AB7F31F}"/>
              </a:ext>
            </a:extLst>
          </p:cNvPr>
          <p:cNvCxnSpPr>
            <a:cxnSpLocks/>
          </p:cNvCxnSpPr>
          <p:nvPr/>
        </p:nvCxnSpPr>
        <p:spPr>
          <a:xfrm>
            <a:off x="7323137" y="474109"/>
            <a:ext cx="0" cy="9735716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21">
            <a:extLst>
              <a:ext uri="{FF2B5EF4-FFF2-40B4-BE49-F238E27FC236}">
                <a16:creationId xmlns:a16="http://schemas.microsoft.com/office/drawing/2014/main" id="{9EBFC09F-7870-4895-B9CB-117F3AB7F31F}"/>
              </a:ext>
            </a:extLst>
          </p:cNvPr>
          <p:cNvCxnSpPr>
            <a:cxnSpLocks/>
            <a:stCxn id="19" idx="2"/>
          </p:cNvCxnSpPr>
          <p:nvPr/>
        </p:nvCxnSpPr>
        <p:spPr>
          <a:xfrm>
            <a:off x="236537" y="294109"/>
            <a:ext cx="0" cy="9735716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Dikdörtgen 22"/>
          <p:cNvSpPr/>
          <p:nvPr/>
        </p:nvSpPr>
        <p:spPr>
          <a:xfrm>
            <a:off x="382631" y="1014503"/>
            <a:ext cx="3240000" cy="22720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Answer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</a:t>
            </a:r>
            <a:endParaRPr lang="tr-T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B</a:t>
            </a:r>
          </a:p>
          <a:p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 A</a:t>
            </a:r>
          </a:p>
          <a:p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 D</a:t>
            </a:r>
          </a:p>
          <a:p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 C</a:t>
            </a:r>
          </a:p>
          <a:p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 D</a:t>
            </a:r>
          </a:p>
          <a:p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6- D</a:t>
            </a:r>
          </a:p>
          <a:p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7- B</a:t>
            </a:r>
          </a:p>
          <a:p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8- A</a:t>
            </a:r>
          </a:p>
          <a:p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9- D</a:t>
            </a:r>
          </a:p>
          <a:p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10- A</a:t>
            </a:r>
          </a:p>
          <a:p>
            <a:endParaRPr lang="tr-T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2548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254</TotalTime>
  <Words>168</Words>
  <Application>Microsoft Office PowerPoint</Application>
  <PresentationFormat>Özel</PresentationFormat>
  <Paragraphs>67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Teması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Ahmet Haşim GARBETOĞLU</dc:creator>
  <cp:lastModifiedBy>Ahmet Haşim GARBETOĞLU</cp:lastModifiedBy>
  <cp:revision>39</cp:revision>
  <dcterms:created xsi:type="dcterms:W3CDTF">2019-11-25T18:20:06Z</dcterms:created>
  <dcterms:modified xsi:type="dcterms:W3CDTF">2020-06-21T11:24:52Z</dcterms:modified>
</cp:coreProperties>
</file>