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568" y="-8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52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154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62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60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06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25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496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06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30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88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29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8863-5A27-41C8-86A9-872300BEEDE4}" type="datetimeFigureOut">
              <a:rPr lang="tr-TR" smtClean="0"/>
              <a:t>21.06.2020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AA94-5D11-4C3F-A987-C9744FFF07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81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uling.com/" TargetMode="External"/><Relationship Id="rId2" Type="http://schemas.openxmlformats.org/officeDocument/2006/relationships/hyperlink" Target="http://www.ahingilizc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uling.com/" TargetMode="External"/><Relationship Id="rId2" Type="http://schemas.openxmlformats.org/officeDocument/2006/relationships/hyperlink" Target="http://www.ahingilizc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uling.com/" TargetMode="External"/><Relationship Id="rId2" Type="http://schemas.openxmlformats.org/officeDocument/2006/relationships/hyperlink" Target="http://www.ahingilizc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0" idx="1"/>
          </p:cNvCxnSpPr>
          <p:nvPr/>
        </p:nvCxnSpPr>
        <p:spPr>
          <a:xfrm>
            <a:off x="3749357" y="5806875"/>
            <a:ext cx="19367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kdörtgen 9">
            <a:extLst>
              <a:ext uri="{FF2B5EF4-FFF2-40B4-BE49-F238E27FC236}">
                <a16:creationId xmlns:a16="http://schemas.microsoft.com/office/drawing/2014/main" id="{BFD80721-5B63-47C2-83EE-92F86768B34D}"/>
              </a:ext>
            </a:extLst>
          </p:cNvPr>
          <p:cNvSpPr/>
          <p:nvPr/>
        </p:nvSpPr>
        <p:spPr>
          <a:xfrm rot="16200000">
            <a:off x="3177857" y="5083292"/>
            <a:ext cx="1143000" cy="30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ingilizce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DC5FE9B2-0FDF-46C3-875D-186D55375D4F}"/>
              </a:ext>
            </a:extLst>
          </p:cNvPr>
          <p:cNvCxnSpPr>
            <a:cxnSpLocks/>
          </p:cNvCxnSpPr>
          <p:nvPr/>
        </p:nvCxnSpPr>
        <p:spPr>
          <a:xfrm>
            <a:off x="3768724" y="546109"/>
            <a:ext cx="0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ikdörtgen: Çapraz Köşeleri Kesik 6">
            <a:extLst>
              <a:ext uri="{FF2B5EF4-FFF2-40B4-BE49-F238E27FC236}">
                <a16:creationId xmlns:a16="http://schemas.microsoft.com/office/drawing/2014/main" id="{64991308-14A0-4CD7-B2BC-E5832A9430C7}"/>
              </a:ext>
            </a:extLst>
          </p:cNvPr>
          <p:cNvSpPr/>
          <p:nvPr/>
        </p:nvSpPr>
        <p:spPr>
          <a:xfrm>
            <a:off x="236537" y="114109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Dikdörtgen: Çapraz Köşeleri Kesik 10">
            <a:extLst>
              <a:ext uri="{FF2B5EF4-FFF2-40B4-BE49-F238E27FC236}">
                <a16:creationId xmlns:a16="http://schemas.microsoft.com/office/drawing/2014/main" id="{FA090BD4-750A-4C10-B7E2-12EAC653EEBD}"/>
              </a:ext>
            </a:extLst>
          </p:cNvPr>
          <p:cNvSpPr/>
          <p:nvPr/>
        </p:nvSpPr>
        <p:spPr>
          <a:xfrm>
            <a:off x="236537" y="10029825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ingilizce.com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www.okuling.com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</p:cNvCxnSpPr>
          <p:nvPr/>
        </p:nvCxnSpPr>
        <p:spPr>
          <a:xfrm>
            <a:off x="7323137" y="47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236537" y="29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528724" y="878047"/>
            <a:ext cx="3156141" cy="2149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Zehra: …………………………………….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Meryem: I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Antalya. I had a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folllowing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 do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28600" indent="-228600">
              <a:buAutoNum type="alphaLcParenR"/>
            </a:pP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time?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-5342307" y="2514304"/>
            <a:ext cx="3240000" cy="175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-5342307" y="4477010"/>
            <a:ext cx="3240000" cy="198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Köşeleri Yuvarlanmış Dikdörtgen Belirtme Çizgisi 14"/>
          <p:cNvSpPr/>
          <p:nvPr/>
        </p:nvSpPr>
        <p:spPr>
          <a:xfrm>
            <a:off x="-5297762" y="6669485"/>
            <a:ext cx="1544796" cy="1043042"/>
          </a:xfrm>
          <a:prstGeom prst="wedgeRoundRectCallout">
            <a:avLst>
              <a:gd name="adj1" fmla="val -5391"/>
              <a:gd name="adj2" fmla="val 8282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Dikdörtgen 15"/>
          <p:cNvSpPr/>
          <p:nvPr/>
        </p:nvSpPr>
        <p:spPr>
          <a:xfrm>
            <a:off x="298172" y="1005273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Dikdörtgen 16"/>
          <p:cNvSpPr/>
          <p:nvPr/>
        </p:nvSpPr>
        <p:spPr>
          <a:xfrm>
            <a:off x="298172" y="4058734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298172" y="7263801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3852584" y="1005273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3852584" y="4058734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3834667" y="7263801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-4101391" y="8335617"/>
            <a:ext cx="3240000" cy="1557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c)</a:t>
            </a:r>
          </a:p>
          <a:p>
            <a:pPr marL="228600" indent="-228600">
              <a:buAutoNum type="alphaLcParenR"/>
            </a:pP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d) </a:t>
            </a:r>
          </a:p>
        </p:txBody>
      </p:sp>
      <p:sp>
        <p:nvSpPr>
          <p:cNvPr id="25" name="Dikdörtgen 24"/>
          <p:cNvSpPr/>
          <p:nvPr/>
        </p:nvSpPr>
        <p:spPr>
          <a:xfrm>
            <a:off x="570653" y="3926875"/>
            <a:ext cx="3156141" cy="2149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Hamza: …………………………………….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Ali: I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folllowing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completes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Trabzon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yesterday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28600" indent="-228600">
              <a:buAutoNum type="alphaLcParenR"/>
            </a:pP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climb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6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3" idx="1"/>
          </p:cNvCxnSpPr>
          <p:nvPr/>
        </p:nvCxnSpPr>
        <p:spPr>
          <a:xfrm>
            <a:off x="3749357" y="5806875"/>
            <a:ext cx="19367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>
            <a:extLst>
              <a:ext uri="{FF2B5EF4-FFF2-40B4-BE49-F238E27FC236}">
                <a16:creationId xmlns:a16="http://schemas.microsoft.com/office/drawing/2014/main" id="{BFD80721-5B63-47C2-83EE-92F86768B34D}"/>
              </a:ext>
            </a:extLst>
          </p:cNvPr>
          <p:cNvSpPr/>
          <p:nvPr/>
        </p:nvSpPr>
        <p:spPr>
          <a:xfrm rot="16200000">
            <a:off x="3177857" y="5083292"/>
            <a:ext cx="1143000" cy="30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ingilizce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DC5FE9B2-0FDF-46C3-875D-186D55375D4F}"/>
              </a:ext>
            </a:extLst>
          </p:cNvPr>
          <p:cNvCxnSpPr>
            <a:cxnSpLocks/>
          </p:cNvCxnSpPr>
          <p:nvPr/>
        </p:nvCxnSpPr>
        <p:spPr>
          <a:xfrm>
            <a:off x="3768724" y="546109"/>
            <a:ext cx="0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: Çapraz Köşeleri Kesik 6">
            <a:extLst>
              <a:ext uri="{FF2B5EF4-FFF2-40B4-BE49-F238E27FC236}">
                <a16:creationId xmlns:a16="http://schemas.microsoft.com/office/drawing/2014/main" id="{64991308-14A0-4CD7-B2BC-E5832A9430C7}"/>
              </a:ext>
            </a:extLst>
          </p:cNvPr>
          <p:cNvSpPr/>
          <p:nvPr/>
        </p:nvSpPr>
        <p:spPr>
          <a:xfrm>
            <a:off x="236537" y="114109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Dikdörtgen: Çapraz Köşeleri Kesik 10">
            <a:extLst>
              <a:ext uri="{FF2B5EF4-FFF2-40B4-BE49-F238E27FC236}">
                <a16:creationId xmlns:a16="http://schemas.microsoft.com/office/drawing/2014/main" id="{FA090BD4-750A-4C10-B7E2-12EAC653EEBD}"/>
              </a:ext>
            </a:extLst>
          </p:cNvPr>
          <p:cNvSpPr/>
          <p:nvPr/>
        </p:nvSpPr>
        <p:spPr>
          <a:xfrm>
            <a:off x="236537" y="10029825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ingilizce.com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www.okuling.com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Düz Bağlayıcı 16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</p:cNvCxnSpPr>
          <p:nvPr/>
        </p:nvCxnSpPr>
        <p:spPr>
          <a:xfrm>
            <a:off x="7323137" y="47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236537" y="29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 18"/>
          <p:cNvSpPr/>
          <p:nvPr/>
        </p:nvSpPr>
        <p:spPr>
          <a:xfrm>
            <a:off x="-5342307" y="1170532"/>
            <a:ext cx="3240000" cy="1138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kdörtgen 19"/>
          <p:cNvSpPr/>
          <p:nvPr/>
        </p:nvSpPr>
        <p:spPr>
          <a:xfrm>
            <a:off x="-5342307" y="2514304"/>
            <a:ext cx="3240000" cy="17572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Dikdörtgen 20"/>
          <p:cNvSpPr/>
          <p:nvPr/>
        </p:nvSpPr>
        <p:spPr>
          <a:xfrm>
            <a:off x="-5342307" y="4477010"/>
            <a:ext cx="3240000" cy="198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Köşeleri Yuvarlanmış Dikdörtgen Belirtme Çizgisi 21"/>
          <p:cNvSpPr/>
          <p:nvPr/>
        </p:nvSpPr>
        <p:spPr>
          <a:xfrm>
            <a:off x="-5297762" y="6669485"/>
            <a:ext cx="1544796" cy="1043042"/>
          </a:xfrm>
          <a:prstGeom prst="wedgeRoundRectCallout">
            <a:avLst>
              <a:gd name="adj1" fmla="val -5391"/>
              <a:gd name="adj2" fmla="val 8282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/>
          <p:cNvSpPr/>
          <p:nvPr/>
        </p:nvSpPr>
        <p:spPr>
          <a:xfrm>
            <a:off x="298172" y="1005273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298172" y="4058734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Dikdörtgen 24"/>
          <p:cNvSpPr/>
          <p:nvPr/>
        </p:nvSpPr>
        <p:spPr>
          <a:xfrm>
            <a:off x="298172" y="7263801"/>
            <a:ext cx="172279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852584" y="1005273"/>
            <a:ext cx="231736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3852584" y="4058734"/>
            <a:ext cx="231736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3834667" y="7263801"/>
            <a:ext cx="249653" cy="212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</a:t>
            </a:r>
            <a:endParaRPr lang="tr-TR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Dikdörtgen 32"/>
          <p:cNvSpPr/>
          <p:nvPr/>
        </p:nvSpPr>
        <p:spPr>
          <a:xfrm>
            <a:off x="-4101391" y="8335617"/>
            <a:ext cx="3240000" cy="1557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c)</a:t>
            </a:r>
          </a:p>
          <a:p>
            <a:pPr marL="228600" indent="-228600">
              <a:buAutoNum type="alphaLcParenR"/>
            </a:pP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lphaLcParenR"/>
            </a:pP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d) </a:t>
            </a:r>
          </a:p>
        </p:txBody>
      </p:sp>
    </p:spTree>
    <p:extLst>
      <p:ext uri="{BB962C8B-B14F-4D97-AF65-F5344CB8AC3E}">
        <p14:creationId xmlns:p14="http://schemas.microsoft.com/office/powerpoint/2010/main" val="316843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Düz Bağlayıcı 8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7" idx="1"/>
          </p:cNvCxnSpPr>
          <p:nvPr/>
        </p:nvCxnSpPr>
        <p:spPr>
          <a:xfrm>
            <a:off x="3749357" y="5806875"/>
            <a:ext cx="19367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kdörtgen 16">
            <a:extLst>
              <a:ext uri="{FF2B5EF4-FFF2-40B4-BE49-F238E27FC236}">
                <a16:creationId xmlns:a16="http://schemas.microsoft.com/office/drawing/2014/main" id="{BFD80721-5B63-47C2-83EE-92F86768B34D}"/>
              </a:ext>
            </a:extLst>
          </p:cNvPr>
          <p:cNvSpPr/>
          <p:nvPr/>
        </p:nvSpPr>
        <p:spPr>
          <a:xfrm rot="16200000">
            <a:off x="3177857" y="5083292"/>
            <a:ext cx="1143000" cy="304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tr-TR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ingilizce</a:t>
            </a:r>
            <a:endParaRPr lang="tr-T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DC5FE9B2-0FDF-46C3-875D-186D55375D4F}"/>
              </a:ext>
            </a:extLst>
          </p:cNvPr>
          <p:cNvCxnSpPr>
            <a:cxnSpLocks/>
          </p:cNvCxnSpPr>
          <p:nvPr/>
        </p:nvCxnSpPr>
        <p:spPr>
          <a:xfrm>
            <a:off x="3768724" y="546109"/>
            <a:ext cx="0" cy="40864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ikdörtgen: Çapraz Köşeleri Kesik 6">
            <a:extLst>
              <a:ext uri="{FF2B5EF4-FFF2-40B4-BE49-F238E27FC236}">
                <a16:creationId xmlns:a16="http://schemas.microsoft.com/office/drawing/2014/main" id="{64991308-14A0-4CD7-B2BC-E5832A9430C7}"/>
              </a:ext>
            </a:extLst>
          </p:cNvPr>
          <p:cNvSpPr/>
          <p:nvPr/>
        </p:nvSpPr>
        <p:spPr>
          <a:xfrm>
            <a:off x="236537" y="114109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Dikdörtgen: Çapraz Köşeleri Kesik 10">
            <a:extLst>
              <a:ext uri="{FF2B5EF4-FFF2-40B4-BE49-F238E27FC236}">
                <a16:creationId xmlns:a16="http://schemas.microsoft.com/office/drawing/2014/main" id="{FA090BD4-750A-4C10-B7E2-12EAC653EEBD}"/>
              </a:ext>
            </a:extLst>
          </p:cNvPr>
          <p:cNvSpPr/>
          <p:nvPr/>
        </p:nvSpPr>
        <p:spPr>
          <a:xfrm>
            <a:off x="236537" y="10029825"/>
            <a:ext cx="7086600" cy="360000"/>
          </a:xfrm>
          <a:prstGeom prst="snip2DiagRect">
            <a:avLst/>
          </a:prstGeom>
          <a:solidFill>
            <a:srgbClr val="8BE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k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ingilizce.com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İngilizce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Sitesi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www.okuling.com</a:t>
            </a:r>
            <a:r>
              <a:rPr lang="tr-T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Eğitim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Materyalleri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</p:cNvCxnSpPr>
          <p:nvPr/>
        </p:nvCxnSpPr>
        <p:spPr>
          <a:xfrm>
            <a:off x="7323137" y="47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Düz Bağlayıcı 21">
            <a:extLst>
              <a:ext uri="{FF2B5EF4-FFF2-40B4-BE49-F238E27FC236}">
                <a16:creationId xmlns:a16="http://schemas.microsoft.com/office/drawing/2014/main" id="{9EBFC09F-7870-4895-B9CB-117F3AB7F31F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236537" y="294109"/>
            <a:ext cx="0" cy="973571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kdörtgen 22"/>
          <p:cNvSpPr/>
          <p:nvPr/>
        </p:nvSpPr>
        <p:spPr>
          <a:xfrm>
            <a:off x="382631" y="1014503"/>
            <a:ext cx="3240000" cy="2272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B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A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D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C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D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D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B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A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 D</a:t>
            </a:r>
          </a:p>
          <a:p>
            <a:r>
              <a:rPr lang="tr-T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 A</a:t>
            </a: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254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168</Words>
  <Application>Microsoft Office PowerPoint</Application>
  <PresentationFormat>Özel</PresentationFormat>
  <Paragraphs>67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 Haşim GARBETOĞLU</dc:creator>
  <cp:lastModifiedBy>Ahmet Haşim GARBETOĞLU</cp:lastModifiedBy>
  <cp:revision>39</cp:revision>
  <dcterms:created xsi:type="dcterms:W3CDTF">2019-11-25T18:20:06Z</dcterms:created>
  <dcterms:modified xsi:type="dcterms:W3CDTF">2020-06-21T11:24:52Z</dcterms:modified>
</cp:coreProperties>
</file>